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70" d="100"/>
          <a:sy n="70" d="100"/>
        </p:scale>
        <p:origin x="75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929B-F2C9-4F8B-816F-D7060193BBD7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D4678-423E-4F7C-A577-60A44FB9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9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D4678-423E-4F7C-A577-60A44FB94A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9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5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9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36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31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0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9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8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3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14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4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01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6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50A8-C566-49FE-B8B5-2B76C46F0C9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6E3F-5DA0-49F9-AC4D-DC4D8854F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9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2142" y="2676412"/>
            <a:ext cx="4247995" cy="1373070"/>
          </a:xfrm>
        </p:spPr>
        <p:txBody>
          <a:bodyPr/>
          <a:lstStyle/>
          <a:p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VOPE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Victoria Pelegrino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921" y="2592574"/>
            <a:ext cx="1965372" cy="15407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289110" y="3428436"/>
            <a:ext cx="4620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latin typeface="Brush Script MT" panose="03060802040406070304" pitchFamily="66" charset="0"/>
              </a:rPr>
              <a:t>The style in your pulse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78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90" y="2191131"/>
            <a:ext cx="10034874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Ease </a:t>
            </a:r>
            <a:r>
              <a:rPr lang="en-US" dirty="0"/>
              <a:t>of start                                    </a:t>
            </a:r>
            <a:r>
              <a:rPr lang="en-US" dirty="0" smtClean="0"/>
              <a:t>       </a:t>
            </a:r>
            <a:r>
              <a:rPr lang="en-US" dirty="0"/>
              <a:t>Lonely at The Top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Own decisions                                         Long hours of work</a:t>
            </a:r>
          </a:p>
          <a:p>
            <a:pPr marL="0" indent="0">
              <a:buNone/>
            </a:pPr>
            <a:r>
              <a:rPr lang="en-US" dirty="0" smtClean="0"/>
              <a:t>      Profit goes to the owner                          Unlimited risks</a:t>
            </a:r>
          </a:p>
          <a:p>
            <a:pPr marL="0" indent="0">
              <a:buNone/>
            </a:pPr>
            <a:r>
              <a:rPr lang="en-US" dirty="0" smtClean="0"/>
              <a:t>      No </a:t>
            </a:r>
            <a:r>
              <a:rPr lang="en-US" dirty="0"/>
              <a:t>corporate tax </a:t>
            </a:r>
            <a:r>
              <a:rPr lang="en-US" dirty="0" smtClean="0"/>
              <a:t>payments                      Difficult to raise capital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93" y="2127560"/>
            <a:ext cx="654987" cy="490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22" y="2083327"/>
            <a:ext cx="652329" cy="487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8" y="3036070"/>
            <a:ext cx="658425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9310" y="3465954"/>
            <a:ext cx="658425" cy="499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9310" y="2990540"/>
            <a:ext cx="658425" cy="506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6093" y="2542251"/>
            <a:ext cx="658425" cy="4938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526" y="2543239"/>
            <a:ext cx="658425" cy="4938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090" y="3496970"/>
            <a:ext cx="658425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8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Beaded Wrapped Bracelets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65" y="2296218"/>
            <a:ext cx="5088845" cy="3748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6167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7" y="310480"/>
            <a:ext cx="3333232" cy="2502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93" y="218366"/>
            <a:ext cx="3247940" cy="2687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2" y="3193576"/>
            <a:ext cx="3451617" cy="33607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43" y="3193576"/>
            <a:ext cx="4923465" cy="3368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418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78" y="194480"/>
            <a:ext cx="3462420" cy="31161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05" y="3488079"/>
            <a:ext cx="3317966" cy="32073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024" y="448971"/>
            <a:ext cx="3389282" cy="4174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72" y="3310658"/>
            <a:ext cx="3775285" cy="2867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76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5" y="2115402"/>
            <a:ext cx="9613861" cy="38480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Leather cording </a:t>
            </a:r>
            <a:r>
              <a:rPr lang="en-US" dirty="0" smtClean="0"/>
              <a:t>- $ 1.98                         </a:t>
            </a:r>
            <a:endParaRPr lang="en-US" dirty="0"/>
          </a:p>
          <a:p>
            <a:r>
              <a:rPr lang="en-US" dirty="0" smtClean="0"/>
              <a:t>Beads </a:t>
            </a:r>
            <a:r>
              <a:rPr lang="en-US" dirty="0"/>
              <a:t>– </a:t>
            </a:r>
            <a:r>
              <a:rPr lang="en-US" dirty="0" smtClean="0"/>
              <a:t>$ 2.99</a:t>
            </a:r>
            <a:endParaRPr lang="en-US" dirty="0"/>
          </a:p>
          <a:p>
            <a:r>
              <a:rPr lang="en-US" dirty="0" smtClean="0"/>
              <a:t>Buttons – $ 0.99 or $0!                            Price of the product:</a:t>
            </a:r>
            <a:endParaRPr lang="en-US" dirty="0"/>
          </a:p>
          <a:p>
            <a:r>
              <a:rPr lang="en-US" dirty="0"/>
              <a:t>Beading Needles </a:t>
            </a:r>
            <a:r>
              <a:rPr lang="en-US" dirty="0" smtClean="0"/>
              <a:t>– </a:t>
            </a:r>
            <a:r>
              <a:rPr lang="en-US" dirty="0"/>
              <a:t>size </a:t>
            </a:r>
            <a:r>
              <a:rPr lang="en-US" dirty="0" smtClean="0"/>
              <a:t>10 - $ 2.49 </a:t>
            </a:r>
            <a:endParaRPr lang="en-US" dirty="0"/>
          </a:p>
          <a:p>
            <a:r>
              <a:rPr lang="en-US" dirty="0"/>
              <a:t>Sewing </a:t>
            </a:r>
            <a:r>
              <a:rPr lang="en-US" dirty="0" smtClean="0"/>
              <a:t>thread - $ 1.49           </a:t>
            </a:r>
          </a:p>
          <a:p>
            <a:r>
              <a:rPr lang="en-US" dirty="0" smtClean="0"/>
              <a:t>Scissors                                                   </a:t>
            </a:r>
            <a:endParaRPr lang="en-US" dirty="0"/>
          </a:p>
          <a:p>
            <a:r>
              <a:rPr lang="en-US" dirty="0"/>
              <a:t>Bead </a:t>
            </a:r>
            <a:r>
              <a:rPr lang="en-US" dirty="0" smtClean="0"/>
              <a:t>board</a:t>
            </a:r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by step</a:t>
            </a:r>
            <a:r>
              <a:rPr lang="en-US" dirty="0" smtClean="0"/>
              <a:t>: </a:t>
            </a:r>
            <a:r>
              <a:rPr lang="en-US" u="sng" dirty="0" smtClean="0">
                <a:solidFill>
                  <a:schemeClr val="bg1"/>
                </a:solidFill>
              </a:rPr>
              <a:t>http</a:t>
            </a:r>
            <a:r>
              <a:rPr lang="en-US" u="sng" dirty="0">
                <a:solidFill>
                  <a:schemeClr val="bg1"/>
                </a:solidFill>
              </a:rPr>
              <a:t>://www.craftsy.com/blog/2014/06/how-to-make-a-bead-wrap-bracelet/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949" y="3445765"/>
            <a:ext cx="2538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$ 2.98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56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88358"/>
            <a:ext cx="9613861" cy="4148919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ln/>
                <a:pattFill prst="dkUpDiag">
                  <a:fgClr>
                    <a:prstClr val="black">
                      <a:lumMod val="50000"/>
                    </a:prstClr>
                  </a:fgClr>
                  <a:bgClr>
                    <a:prstClr val="white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V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Victoria</a:t>
            </a:r>
            <a:endParaRPr lang="en-US" sz="5400" b="1" dirty="0" smtClean="0">
              <a:ln/>
              <a:pattFill prst="dkUpDiag">
                <a:fgClr>
                  <a:prstClr val="black">
                    <a:lumMod val="50000"/>
                  </a:prstClr>
                </a:fgClr>
                <a:bgClr>
                  <a:prstClr val="white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 smtClean="0">
                <a:ln/>
                <a:pattFill prst="dkUpDiag">
                  <a:fgClr>
                    <a:prstClr val="black">
                      <a:lumMod val="50000"/>
                    </a:prstClr>
                  </a:fgClr>
                  <a:bgClr>
                    <a:prstClr val="white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O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sz="5400" b="1" dirty="0" smtClean="0">
                <a:ln/>
                <a:pattFill prst="dkUpDiag">
                  <a:fgClr>
                    <a:prstClr val="black">
                      <a:lumMod val="50000"/>
                    </a:prstClr>
                  </a:fgClr>
                  <a:bgClr>
                    <a:prstClr val="white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Oliveira</a:t>
            </a:r>
          </a:p>
          <a:p>
            <a:pPr marL="0" indent="0">
              <a:buNone/>
            </a:pPr>
            <a:r>
              <a:rPr lang="en-US" sz="5400" b="1" dirty="0" smtClean="0">
                <a:ln/>
                <a:pattFill prst="dkUpDiag">
                  <a:fgClr>
                    <a:prstClr val="black">
                      <a:lumMod val="50000"/>
                    </a:prstClr>
                  </a:fgClr>
                  <a:bgClr>
                    <a:prstClr val="white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PE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sz="5400" b="1" dirty="0" smtClean="0">
                <a:ln/>
                <a:pattFill prst="dkUpDiag">
                  <a:fgClr>
                    <a:prstClr val="black">
                      <a:lumMod val="50000"/>
                    </a:prstClr>
                  </a:fgClr>
                  <a:bgClr>
                    <a:prstClr val="white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Pelegrino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Catch Up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37" y="3258684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Brush Script MT" panose="03060802040406070304" pitchFamily="66" charset="0"/>
              </a:rPr>
              <a:t>        </a:t>
            </a:r>
            <a:r>
              <a:rPr lang="en-US" sz="7200" dirty="0" smtClean="0">
                <a:latin typeface="Brush Script MT" panose="03060802040406070304" pitchFamily="66" charset="0"/>
              </a:rPr>
              <a:t>The style in your pulse</a:t>
            </a:r>
            <a:endParaRPr lang="en-US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49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09" y="2268561"/>
            <a:ext cx="4798484" cy="35988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846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577</TotalTime>
  <Words>122</Words>
  <Application>Microsoft Office PowerPoint</Application>
  <PresentationFormat>Widescreen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Brush Script MT</vt:lpstr>
      <vt:lpstr>Calibri</vt:lpstr>
      <vt:lpstr>Trebuchet MS</vt:lpstr>
      <vt:lpstr>Berlin</vt:lpstr>
      <vt:lpstr>VOPE     </vt:lpstr>
      <vt:lpstr>Sole Proprietorship </vt:lpstr>
      <vt:lpstr>Beaded Wrapped Bracelets</vt:lpstr>
      <vt:lpstr>PowerPoint Presentation</vt:lpstr>
      <vt:lpstr>PowerPoint Presentation</vt:lpstr>
      <vt:lpstr>Material Costs</vt:lpstr>
      <vt:lpstr>The name</vt:lpstr>
      <vt:lpstr>The Catch Up Phrase</vt:lpstr>
      <vt:lpstr>The Logo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Pelegrino, Victoria</dc:creator>
  <cp:lastModifiedBy>Pelegrino, Victoria</cp:lastModifiedBy>
  <cp:revision>10</cp:revision>
  <dcterms:created xsi:type="dcterms:W3CDTF">2015-02-16T06:08:05Z</dcterms:created>
  <dcterms:modified xsi:type="dcterms:W3CDTF">2015-02-16T15:45:28Z</dcterms:modified>
</cp:coreProperties>
</file>